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60" r:id="rId5"/>
    <p:sldId id="264" r:id="rId6"/>
    <p:sldId id="265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2FEC-0630-47B1-82BB-C2F561A2EA0B}" type="datetimeFigureOut">
              <a:rPr lang="ru-RU" smtClean="0"/>
              <a:pPr/>
              <a:t>26.11.2010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422B-06C8-4AFE-A75F-7FCC771B0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2FEC-0630-47B1-82BB-C2F561A2EA0B}" type="datetimeFigureOut">
              <a:rPr lang="ru-RU" smtClean="0"/>
              <a:pPr/>
              <a:t>26.11.2010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422B-06C8-4AFE-A75F-7FCC771B0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2FEC-0630-47B1-82BB-C2F561A2EA0B}" type="datetimeFigureOut">
              <a:rPr lang="ru-RU" smtClean="0"/>
              <a:pPr/>
              <a:t>26.11.2010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422B-06C8-4AFE-A75F-7FCC771B0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2FEC-0630-47B1-82BB-C2F561A2EA0B}" type="datetimeFigureOut">
              <a:rPr lang="ru-RU" smtClean="0"/>
              <a:pPr/>
              <a:t>26.11.2010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422B-06C8-4AFE-A75F-7FCC771B0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2FEC-0630-47B1-82BB-C2F561A2EA0B}" type="datetimeFigureOut">
              <a:rPr lang="ru-RU" smtClean="0"/>
              <a:pPr/>
              <a:t>26.11.2010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422B-06C8-4AFE-A75F-7FCC771B0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2FEC-0630-47B1-82BB-C2F561A2EA0B}" type="datetimeFigureOut">
              <a:rPr lang="ru-RU" smtClean="0"/>
              <a:pPr/>
              <a:t>26.11.2010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422B-06C8-4AFE-A75F-7FCC771B0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2FEC-0630-47B1-82BB-C2F561A2EA0B}" type="datetimeFigureOut">
              <a:rPr lang="ru-RU" smtClean="0"/>
              <a:pPr/>
              <a:t>26.11.2010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422B-06C8-4AFE-A75F-7FCC771B0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2FEC-0630-47B1-82BB-C2F561A2EA0B}" type="datetimeFigureOut">
              <a:rPr lang="ru-RU" smtClean="0"/>
              <a:pPr/>
              <a:t>26.11.2010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422B-06C8-4AFE-A75F-7FCC771B0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2FEC-0630-47B1-82BB-C2F561A2EA0B}" type="datetimeFigureOut">
              <a:rPr lang="ru-RU" smtClean="0"/>
              <a:pPr/>
              <a:t>26.11.2010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422B-06C8-4AFE-A75F-7FCC771B0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2FEC-0630-47B1-82BB-C2F561A2EA0B}" type="datetimeFigureOut">
              <a:rPr lang="ru-RU" smtClean="0"/>
              <a:pPr/>
              <a:t>26.11.2010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C422B-06C8-4AFE-A75F-7FCC771B0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B2FEC-0630-47B1-82BB-C2F561A2EA0B}" type="datetimeFigureOut">
              <a:rPr lang="ru-RU" smtClean="0"/>
              <a:pPr/>
              <a:t>26.11.2010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92C422B-06C8-4AFE-A75F-7FCC771B07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4B2FEC-0630-47B1-82BB-C2F561A2EA0B}" type="datetimeFigureOut">
              <a:rPr lang="ru-RU" smtClean="0"/>
              <a:pPr/>
              <a:t>26.11.2010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92C422B-06C8-4AFE-A75F-7FCC771B074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k-KZ" sz="4400" dirty="0" smtClean="0">
                <a:solidFill>
                  <a:srgbClr val="FFFF00"/>
                </a:solidFill>
              </a:rPr>
              <a:t>Жалаң және жайылма сөйлем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85918" y="500042"/>
            <a:ext cx="61530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k-KZ" sz="3600" dirty="0" smtClean="0"/>
              <a:t>Қарашаның жиырма алтысы</a:t>
            </a:r>
          </a:p>
          <a:p>
            <a:pPr algn="ctr"/>
            <a:r>
              <a:rPr lang="kk-KZ" sz="3600" dirty="0" smtClean="0"/>
              <a:t>Сынып жұмысы</a:t>
            </a:r>
            <a:endParaRPr lang="ru-RU" sz="3600" dirty="0"/>
          </a:p>
        </p:txBody>
      </p:sp>
    </p:spTree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1428736"/>
            <a:ext cx="8229600" cy="1143000"/>
          </a:xfrm>
        </p:spPr>
        <p:txBody>
          <a:bodyPr>
            <a:normAutofit/>
          </a:bodyPr>
          <a:lstStyle/>
          <a:p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D:\Documents and Settings\Расул.MICROSOF-2FBF51\Рабочий стол\4eb2b9b54f10f44d9371aaf57c81583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0"/>
            <a:ext cx="9753601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  <p:sndAc>
      <p:stSnd>
        <p:snd r:embed="rId2" name="coin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Documents and Settings\Расул.MICROSOF-2FBF51\Рабочий стол\093075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73841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D:\Documents and Settings\Расул.MICROSOF-2FBF51\Рабочий стол\c9088912a2220c237f314f7e397da5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-642966"/>
            <a:ext cx="9753601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229600" cy="1143000"/>
          </a:xfrm>
        </p:spPr>
        <p:txBody>
          <a:bodyPr>
            <a:normAutofit/>
          </a:bodyPr>
          <a:lstStyle/>
          <a:p>
            <a:r>
              <a:rPr lang="kk-KZ" sz="3200" dirty="0" smtClean="0">
                <a:solidFill>
                  <a:srgbClr val="C00000"/>
                </a:solidFill>
              </a:rPr>
              <a:t>Тұрлаулы мүшелер             </a:t>
            </a:r>
            <a:r>
              <a:rPr lang="kk-KZ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Тұрлаусыз</a:t>
            </a:r>
            <a:r>
              <a:rPr lang="kk-KZ" sz="3200" dirty="0" smtClean="0">
                <a:solidFill>
                  <a:srgbClr val="C00000"/>
                </a:solidFill>
              </a:rPr>
              <a:t> мүшелер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2400" dirty="0" smtClean="0">
                <a:latin typeface="Arial" pitchFamily="34" charset="0"/>
                <a:cs typeface="Arial" pitchFamily="34" charset="0"/>
              </a:rPr>
              <a:t>Мұз қатты                               Өзенге мұз қатты</a:t>
            </a:r>
          </a:p>
          <a:p>
            <a:r>
              <a:rPr lang="kk-KZ" sz="2400" dirty="0" smtClean="0">
                <a:latin typeface="Arial" pitchFamily="34" charset="0"/>
                <a:cs typeface="Arial" pitchFamily="34" charset="0"/>
              </a:rPr>
              <a:t>Есік ашылды                          Есік айқара ашылды</a:t>
            </a:r>
          </a:p>
          <a:p>
            <a:r>
              <a:rPr lang="kk-KZ" sz="2400" dirty="0" smtClean="0">
                <a:latin typeface="Arial" pitchFamily="34" charset="0"/>
                <a:cs typeface="Arial" pitchFamily="34" charset="0"/>
              </a:rPr>
              <a:t>Бұлбұл сайрады                   Бақта бұлбұл сайрады</a:t>
            </a:r>
          </a:p>
          <a:p>
            <a:r>
              <a:rPr lang="kk-KZ" sz="2400" dirty="0" smtClean="0">
                <a:latin typeface="Arial" pitchFamily="34" charset="0"/>
                <a:cs typeface="Arial" pitchFamily="34" charset="0"/>
              </a:rPr>
              <a:t>Жазушы жазды      Жазушы қызықты әңгіме жазды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7145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dirty="0" smtClean="0">
                <a:latin typeface="Arial" pitchFamily="34" charset="0"/>
                <a:cs typeface="Arial" pitchFamily="34" charset="0"/>
              </a:rPr>
              <a:t>Тек қана тұрлаулы мүшелерден құралған сөйлемді </a:t>
            </a:r>
            <a:r>
              <a:rPr lang="kk-KZ" u="sng" dirty="0" smtClean="0">
                <a:latin typeface="Arial" pitchFamily="34" charset="0"/>
                <a:cs typeface="Arial" pitchFamily="34" charset="0"/>
              </a:rPr>
              <a:t>жалаң сөйлем </a:t>
            </a:r>
            <a:r>
              <a:rPr lang="kk-KZ" dirty="0" smtClean="0">
                <a:latin typeface="Arial" pitchFamily="34" charset="0"/>
                <a:cs typeface="Arial" pitchFamily="34" charset="0"/>
              </a:rPr>
              <a:t>деп атайды.</a:t>
            </a:r>
          </a:p>
          <a:p>
            <a:r>
              <a:rPr lang="kk-KZ" dirty="0" smtClean="0">
                <a:latin typeface="Arial" pitchFamily="34" charset="0"/>
                <a:cs typeface="Arial" pitchFamily="34" charset="0"/>
              </a:rPr>
              <a:t>Мысалы;Боран соқты.Жаңбыр жауды</a:t>
            </a:r>
          </a:p>
          <a:p>
            <a:r>
              <a:rPr lang="kk-KZ" dirty="0" smtClean="0">
                <a:latin typeface="Arial" pitchFamily="34" charset="0"/>
                <a:cs typeface="Arial" pitchFamily="34" charset="0"/>
              </a:rPr>
              <a:t>Тұрлаулы мүшелерден басқа тұрлаусыз мүшелері де бар сөйлемді </a:t>
            </a:r>
            <a:r>
              <a:rPr lang="kk-KZ" u="sng" dirty="0" smtClean="0">
                <a:latin typeface="Arial" pitchFamily="34" charset="0"/>
                <a:cs typeface="Arial" pitchFamily="34" charset="0"/>
              </a:rPr>
              <a:t>жайылма сөйлем </a:t>
            </a:r>
            <a:r>
              <a:rPr lang="kk-KZ" dirty="0" smtClean="0">
                <a:latin typeface="Arial" pitchFamily="34" charset="0"/>
                <a:cs typeface="Arial" pitchFamily="34" charset="0"/>
              </a:rPr>
              <a:t>деп атайды.</a:t>
            </a:r>
          </a:p>
          <a:p>
            <a:r>
              <a:rPr lang="kk-KZ" dirty="0" smtClean="0">
                <a:latin typeface="Arial" pitchFamily="34" charset="0"/>
                <a:cs typeface="Arial" pitchFamily="34" charset="0"/>
              </a:rPr>
              <a:t>Мысалы;Екі күн қатарынан боран соқты.</a:t>
            </a:r>
          </a:p>
          <a:p>
            <a:r>
              <a:rPr lang="kk-KZ" dirty="0" smtClean="0">
                <a:latin typeface="Arial" pitchFamily="34" charset="0"/>
                <a:cs typeface="Arial" pitchFamily="34" charset="0"/>
              </a:rPr>
              <a:t>Жаңбыр тоқтаусыз жауды.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u"/>
    <p:sndAc>
      <p:stSnd>
        <p:snd r:embed="rId2" name="cashreg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sz="3200" dirty="0" smtClean="0">
                <a:solidFill>
                  <a:srgbClr val="FF0000"/>
                </a:solidFill>
              </a:rPr>
              <a:t>                </a:t>
            </a:r>
            <a:r>
              <a:rPr lang="kk-KZ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Көмектеріңізге  рахмет!</a:t>
            </a:r>
            <a:endParaRPr lang="ru-RU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D:\Documents and Settings\Расул.MICROSOF-2FBF51\Рабочий стол\7e3758450bb66c5f6c08aefcff288a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857365"/>
            <a:ext cx="8429684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voltage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129</TotalTime>
  <Words>75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Жалаң және жайылма сөйлем</vt:lpstr>
      <vt:lpstr>Слайд 2</vt:lpstr>
      <vt:lpstr>Слайд 3</vt:lpstr>
      <vt:lpstr>Слайд 4</vt:lpstr>
      <vt:lpstr>Тұрлаулы мүшелер             Тұрлаусыз мүшелер</vt:lpstr>
      <vt:lpstr>Слайд 6</vt:lpstr>
      <vt:lpstr>Слайд 7</vt:lpstr>
      <vt:lpstr>                Көмектеріңізге  рахмет!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Жалаң және жайылма сөйлем</dc:title>
  <dc:creator>Расул</dc:creator>
  <cp:lastModifiedBy> </cp:lastModifiedBy>
  <cp:revision>16</cp:revision>
  <dcterms:created xsi:type="dcterms:W3CDTF">2010-11-24T11:44:14Z</dcterms:created>
  <dcterms:modified xsi:type="dcterms:W3CDTF">2010-11-26T02:48:54Z</dcterms:modified>
</cp:coreProperties>
</file>